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63" r:id="rId3"/>
    <p:sldId id="268" r:id="rId4"/>
    <p:sldId id="269" r:id="rId5"/>
    <p:sldId id="259" r:id="rId6"/>
    <p:sldId id="260" r:id="rId7"/>
    <p:sldId id="265" r:id="rId8"/>
    <p:sldId id="264" r:id="rId9"/>
    <p:sldId id="261" r:id="rId10"/>
    <p:sldId id="256" r:id="rId11"/>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0" autoAdjust="0"/>
    <p:restoredTop sz="94660"/>
  </p:normalViewPr>
  <p:slideViewPr>
    <p:cSldViewPr snapToGrid="0">
      <p:cViewPr varScale="1">
        <p:scale>
          <a:sx n="65" d="100"/>
          <a:sy n="65" d="100"/>
        </p:scale>
        <p:origin x="2405"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74080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49419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236678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834805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6617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398742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380121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6324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82734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134436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22E8421-63B1-4B3F-B0EA-990F4BB43BB7}" type="datetimeFigureOut">
              <a:rPr kumimoji="1" lang="ja-JP" altLang="en-US" smtClean="0"/>
              <a:t>2020/3/29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227275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22E8421-63B1-4B3F-B0EA-990F4BB43BB7}" type="datetimeFigureOut">
              <a:rPr kumimoji="1" lang="ja-JP" altLang="en-US" smtClean="0"/>
              <a:t>2020/3/29</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F77F3C4A-EBB9-4F9F-AB40-50E932C0434F}" type="slidenum">
              <a:rPr kumimoji="1" lang="ja-JP" altLang="en-US" smtClean="0"/>
              <a:t>‹#›</a:t>
            </a:fld>
            <a:endParaRPr kumimoji="1" lang="ja-JP" altLang="en-US"/>
          </a:p>
        </p:txBody>
      </p:sp>
    </p:spTree>
    <p:extLst>
      <p:ext uri="{BB962C8B-B14F-4D97-AF65-F5344CB8AC3E}">
        <p14:creationId xmlns:p14="http://schemas.microsoft.com/office/powerpoint/2010/main" val="3108717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8" y="527405"/>
            <a:ext cx="5915025" cy="970655"/>
          </a:xfrm>
        </p:spPr>
        <p:txBody>
          <a:bodyPr/>
          <a:lstStyle/>
          <a:p>
            <a:pPr algn="ctr"/>
            <a:r>
              <a:rPr kumimoji="1" lang="ja-JP" altLang="en-US" sz="4400" b="1" dirty="0" smtClean="0">
                <a:solidFill>
                  <a:schemeClr val="accent1"/>
                </a:solidFill>
              </a:rPr>
              <a:t>目次</a:t>
            </a:r>
            <a:endParaRPr kumimoji="1" lang="ja-JP" altLang="en-US" sz="4400" b="1" dirty="0">
              <a:solidFill>
                <a:schemeClr val="accent1"/>
              </a:solidFill>
            </a:endParaRPr>
          </a:p>
        </p:txBody>
      </p:sp>
      <p:sp>
        <p:nvSpPr>
          <p:cNvPr id="5" name="テキスト ボックス 4"/>
          <p:cNvSpPr txBox="1"/>
          <p:nvPr/>
        </p:nvSpPr>
        <p:spPr>
          <a:xfrm>
            <a:off x="472096" y="2025465"/>
            <a:ext cx="5914417" cy="7125027"/>
          </a:xfrm>
          <a:prstGeom prst="rect">
            <a:avLst/>
          </a:prstGeom>
          <a:noFill/>
        </p:spPr>
        <p:txBody>
          <a:bodyPr wrap="square" rtlCol="0">
            <a:spAutoFit/>
          </a:bodyPr>
          <a:lstStyle/>
          <a:p>
            <a:pPr>
              <a:lnSpc>
                <a:spcPct val="200000"/>
              </a:lnSpc>
              <a:spcAft>
                <a:spcPts val="600"/>
              </a:spcAft>
            </a:pPr>
            <a:r>
              <a:rPr lang="ja-JP" altLang="en-US" sz="3600" b="1" dirty="0" smtClean="0"/>
              <a:t>自己紹介</a:t>
            </a:r>
            <a:r>
              <a:rPr lang="en-US" altLang="ja-JP" sz="3600" b="1" dirty="0"/>
              <a:t>	</a:t>
            </a:r>
            <a:r>
              <a:rPr lang="en-US" altLang="ja-JP" sz="3600" b="1" dirty="0" smtClean="0"/>
              <a:t>		…P2</a:t>
            </a:r>
          </a:p>
          <a:p>
            <a:pPr>
              <a:lnSpc>
                <a:spcPct val="200000"/>
              </a:lnSpc>
              <a:spcAft>
                <a:spcPts val="600"/>
              </a:spcAft>
            </a:pPr>
            <a:r>
              <a:rPr lang="ja-JP" altLang="en-US" sz="3600" b="1" dirty="0" smtClean="0"/>
              <a:t>就プレ</a:t>
            </a:r>
            <a:r>
              <a:rPr lang="en-US" altLang="ja-JP" sz="3600" b="1" dirty="0" smtClean="0"/>
              <a:t>				…P3</a:t>
            </a:r>
          </a:p>
          <a:p>
            <a:pPr>
              <a:lnSpc>
                <a:spcPct val="200000"/>
              </a:lnSpc>
              <a:spcAft>
                <a:spcPts val="600"/>
              </a:spcAft>
            </a:pPr>
            <a:r>
              <a:rPr lang="ja-JP" altLang="en-US" sz="3600" b="1" dirty="0"/>
              <a:t>ゲーム</a:t>
            </a:r>
            <a:r>
              <a:rPr lang="ja-JP" altLang="en-US" sz="3600" b="1" dirty="0" smtClean="0"/>
              <a:t>大賞</a:t>
            </a:r>
            <a:r>
              <a:rPr lang="en-US" altLang="ja-JP" sz="3600" b="1" dirty="0" smtClean="0"/>
              <a:t>			…P5</a:t>
            </a:r>
          </a:p>
          <a:p>
            <a:pPr>
              <a:lnSpc>
                <a:spcPct val="200000"/>
              </a:lnSpc>
              <a:spcAft>
                <a:spcPts val="600"/>
              </a:spcAft>
            </a:pPr>
            <a:r>
              <a:rPr lang="ja-JP" altLang="en-US" sz="3600" b="1" dirty="0" smtClean="0"/>
              <a:t>トリクロ</a:t>
            </a:r>
            <a:r>
              <a:rPr lang="en-US" altLang="ja-JP" sz="3600" b="1" dirty="0" smtClean="0"/>
              <a:t>			…P7</a:t>
            </a:r>
          </a:p>
          <a:p>
            <a:pPr>
              <a:lnSpc>
                <a:spcPct val="200000"/>
              </a:lnSpc>
              <a:spcAft>
                <a:spcPts val="600"/>
              </a:spcAft>
            </a:pPr>
            <a:r>
              <a:rPr kumimoji="1" lang="en-US" altLang="ja-JP" sz="3600" b="1" dirty="0" smtClean="0"/>
              <a:t>1</a:t>
            </a:r>
            <a:r>
              <a:rPr kumimoji="1" lang="ja-JP" altLang="en-US" sz="3600" b="1" dirty="0" smtClean="0"/>
              <a:t>年</a:t>
            </a:r>
            <a:r>
              <a:rPr kumimoji="1" lang="en-US" altLang="ja-JP" sz="3600" b="1" dirty="0" smtClean="0"/>
              <a:t>HEW				…P8</a:t>
            </a:r>
          </a:p>
          <a:p>
            <a:pPr>
              <a:lnSpc>
                <a:spcPct val="200000"/>
              </a:lnSpc>
              <a:spcAft>
                <a:spcPts val="600"/>
              </a:spcAft>
            </a:pPr>
            <a:r>
              <a:rPr lang="ja-JP" altLang="en-US" sz="3600" b="1" dirty="0" smtClean="0"/>
              <a:t>ネームバトラー</a:t>
            </a:r>
            <a:r>
              <a:rPr lang="en-US" altLang="ja-JP" sz="3600" b="1" dirty="0" smtClean="0"/>
              <a:t>		…P9</a:t>
            </a:r>
            <a:endParaRPr kumimoji="1" lang="ja-JP" altLang="en-US" sz="3600" b="1" dirty="0"/>
          </a:p>
        </p:txBody>
      </p:sp>
    </p:spTree>
    <p:extLst>
      <p:ext uri="{BB962C8B-B14F-4D97-AF65-F5344CB8AC3E}">
        <p14:creationId xmlns:p14="http://schemas.microsoft.com/office/powerpoint/2010/main" val="24202210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76046" y="627557"/>
            <a:ext cx="5759990" cy="778212"/>
          </a:xfrm>
        </p:spPr>
        <p:txBody>
          <a:bodyPr>
            <a:normAutofit fontScale="90000"/>
          </a:bodyPr>
          <a:lstStyle/>
          <a:p>
            <a:r>
              <a:rPr kumimoji="1" lang="ja-JP" altLang="en-US" sz="4000" b="1" dirty="0" smtClean="0">
                <a:latin typeface="AR P丸ゴシック体M" panose="020B0600010101010101" pitchFamily="50" charset="-128"/>
                <a:ea typeface="AR P丸ゴシック体M" panose="020B0600010101010101" pitchFamily="50" charset="-128"/>
              </a:rPr>
              <a:t>触ったことがあるスキル</a:t>
            </a:r>
            <a:endParaRPr kumimoji="1" lang="ja-JP" altLang="en-US" sz="4000" b="1" dirty="0">
              <a:latin typeface="AR P丸ゴシック体M" panose="020B0600010101010101" pitchFamily="50" charset="-128"/>
              <a:ea typeface="AR P丸ゴシック体M" panose="020B0600010101010101" pitchFamily="50" charset="-128"/>
            </a:endParaRPr>
          </a:p>
        </p:txBody>
      </p:sp>
      <p:sp>
        <p:nvSpPr>
          <p:cNvPr id="3" name="サブタイトル 2"/>
          <p:cNvSpPr>
            <a:spLocks noGrp="1"/>
          </p:cNvSpPr>
          <p:nvPr>
            <p:ph type="subTitle" idx="1"/>
          </p:nvPr>
        </p:nvSpPr>
        <p:spPr>
          <a:xfrm>
            <a:off x="175097" y="1653701"/>
            <a:ext cx="6361889" cy="7957227"/>
          </a:xfrm>
        </p:spPr>
        <p:txBody>
          <a:bodyPr/>
          <a:lstStyle/>
          <a:p>
            <a:pPr algn="l"/>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0" y="1945857"/>
            <a:ext cx="1606564" cy="1773677"/>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6902" y="1882341"/>
            <a:ext cx="1634247" cy="1837193"/>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4441" y="5977918"/>
            <a:ext cx="2743200" cy="996553"/>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2444" y="3522842"/>
            <a:ext cx="2153112" cy="2153112"/>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4441" y="7329655"/>
            <a:ext cx="3502926" cy="1459553"/>
          </a:xfrm>
          <a:prstGeom prst="rect">
            <a:avLst/>
          </a:prstGeom>
        </p:spPr>
      </p:pic>
    </p:spTree>
    <p:extLst>
      <p:ext uri="{BB962C8B-B14F-4D97-AF65-F5344CB8AC3E}">
        <p14:creationId xmlns:p14="http://schemas.microsoft.com/office/powerpoint/2010/main" val="4143717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562708" y="351692"/>
            <a:ext cx="5556738" cy="707886"/>
          </a:xfrm>
          <a:prstGeom prst="rect">
            <a:avLst/>
          </a:prstGeom>
          <a:noFill/>
        </p:spPr>
        <p:txBody>
          <a:bodyPr wrap="square" rtlCol="0">
            <a:spAutoFit/>
          </a:bodyPr>
          <a:lstStyle/>
          <a:p>
            <a:pPr algn="ctr"/>
            <a:r>
              <a:rPr kumimoji="1" lang="ja-JP" altLang="en-US" sz="4000" b="1" dirty="0" smtClean="0">
                <a:solidFill>
                  <a:schemeClr val="accent1"/>
                </a:solidFill>
              </a:rPr>
              <a:t>自己紹介</a:t>
            </a:r>
            <a:endParaRPr kumimoji="1" lang="ja-JP" altLang="en-US" sz="4000" b="1" dirty="0">
              <a:solidFill>
                <a:schemeClr val="accent1"/>
              </a:solidFill>
            </a:endParaRPr>
          </a:p>
        </p:txBody>
      </p:sp>
      <p:sp>
        <p:nvSpPr>
          <p:cNvPr id="6" name="テキスト ボックス 5"/>
          <p:cNvSpPr txBox="1"/>
          <p:nvPr/>
        </p:nvSpPr>
        <p:spPr>
          <a:xfrm>
            <a:off x="0" y="1231916"/>
            <a:ext cx="6858000" cy="8463855"/>
          </a:xfrm>
          <a:prstGeom prst="rect">
            <a:avLst/>
          </a:prstGeom>
          <a:noFill/>
        </p:spPr>
        <p:txBody>
          <a:bodyPr wrap="square" rtlCol="0">
            <a:spAutoFit/>
          </a:bodyPr>
          <a:lstStyle/>
          <a:p>
            <a:pPr>
              <a:lnSpc>
                <a:spcPct val="200000"/>
              </a:lnSpc>
            </a:pPr>
            <a:r>
              <a:rPr kumimoji="1" lang="ja-JP" altLang="en-US" sz="3200" b="1" dirty="0" smtClean="0"/>
              <a:t>名前</a:t>
            </a:r>
            <a:r>
              <a:rPr lang="ja-JP" altLang="en-US" sz="3200" b="1" dirty="0"/>
              <a:t>　</a:t>
            </a:r>
            <a:r>
              <a:rPr lang="ja-JP" altLang="en-US" sz="3200" b="1" dirty="0" smtClean="0"/>
              <a:t>　　　</a:t>
            </a:r>
            <a:r>
              <a:rPr kumimoji="1" lang="en-US" altLang="ja-JP" sz="3200" b="1" dirty="0" smtClean="0"/>
              <a:t>:	</a:t>
            </a:r>
            <a:r>
              <a:rPr kumimoji="1" lang="ja-JP" altLang="en-US" sz="3200" b="1" dirty="0" smtClean="0"/>
              <a:t>本田稜汰</a:t>
            </a:r>
            <a:endParaRPr kumimoji="1" lang="en-US" altLang="ja-JP" sz="3200" b="1" dirty="0" smtClean="0"/>
          </a:p>
          <a:p>
            <a:pPr>
              <a:lnSpc>
                <a:spcPct val="200000"/>
              </a:lnSpc>
            </a:pPr>
            <a:r>
              <a:rPr lang="ja-JP" altLang="en-US" sz="3200" b="1" dirty="0"/>
              <a:t>生年</a:t>
            </a:r>
            <a:r>
              <a:rPr lang="ja-JP" altLang="en-US" sz="3200" b="1" dirty="0" smtClean="0"/>
              <a:t>月日　　</a:t>
            </a:r>
            <a:r>
              <a:rPr lang="en-US" altLang="ja-JP" sz="3200" b="1" dirty="0" smtClean="0"/>
              <a:t>:	1998</a:t>
            </a:r>
            <a:r>
              <a:rPr lang="ja-JP" altLang="en-US" sz="3200" b="1" dirty="0" smtClean="0"/>
              <a:t>年</a:t>
            </a:r>
            <a:r>
              <a:rPr lang="en-US" altLang="ja-JP" sz="3200" b="1" dirty="0" smtClean="0"/>
              <a:t>8</a:t>
            </a:r>
            <a:r>
              <a:rPr lang="ja-JP" altLang="en-US" sz="3200" b="1" dirty="0" smtClean="0"/>
              <a:t>月</a:t>
            </a:r>
            <a:r>
              <a:rPr lang="en-US" altLang="ja-JP" sz="3200" b="1" dirty="0" smtClean="0"/>
              <a:t>31</a:t>
            </a:r>
            <a:r>
              <a:rPr lang="ja-JP" altLang="en-US" sz="3200" b="1" dirty="0" smtClean="0"/>
              <a:t>日</a:t>
            </a:r>
            <a:endParaRPr lang="en-US" altLang="ja-JP" sz="3200" b="1" dirty="0" smtClean="0"/>
          </a:p>
          <a:p>
            <a:pPr>
              <a:lnSpc>
                <a:spcPct val="200000"/>
              </a:lnSpc>
            </a:pPr>
            <a:r>
              <a:rPr kumimoji="1" lang="ja-JP" altLang="en-US" sz="3200" b="1" dirty="0" smtClean="0"/>
              <a:t>趣味</a:t>
            </a:r>
            <a:r>
              <a:rPr lang="ja-JP" altLang="en-US" sz="3200" b="1" dirty="0"/>
              <a:t>　</a:t>
            </a:r>
            <a:r>
              <a:rPr lang="ja-JP" altLang="en-US" sz="3200" b="1" dirty="0" smtClean="0"/>
              <a:t>　　　</a:t>
            </a:r>
            <a:r>
              <a:rPr kumimoji="1" lang="en-US" altLang="ja-JP" sz="3200" b="1" dirty="0" smtClean="0"/>
              <a:t>:	</a:t>
            </a:r>
            <a:r>
              <a:rPr kumimoji="1" lang="ja-JP" altLang="en-US" sz="3200" b="1" dirty="0" smtClean="0"/>
              <a:t>アニメのグッズ集め</a:t>
            </a:r>
            <a:endParaRPr kumimoji="1" lang="en-US" altLang="ja-JP" sz="3200" b="1" dirty="0" smtClean="0"/>
          </a:p>
          <a:p>
            <a:pPr>
              <a:lnSpc>
                <a:spcPct val="200000"/>
              </a:lnSpc>
            </a:pPr>
            <a:r>
              <a:rPr lang="ja-JP" altLang="en-US" sz="3200" b="1" dirty="0" smtClean="0"/>
              <a:t>好きなこと　</a:t>
            </a:r>
            <a:r>
              <a:rPr lang="en-US" altLang="ja-JP" sz="3200" b="1" dirty="0" smtClean="0"/>
              <a:t>:</a:t>
            </a:r>
            <a:r>
              <a:rPr lang="en-US" altLang="ja-JP" sz="3200" b="1" dirty="0"/>
              <a:t>	</a:t>
            </a:r>
            <a:r>
              <a:rPr lang="ja-JP" altLang="en-US" sz="3200" b="1" dirty="0" smtClean="0"/>
              <a:t>アニメ視聴、</a:t>
            </a:r>
            <a:endParaRPr lang="en-US" altLang="ja-JP" sz="3200" b="1" dirty="0" smtClean="0"/>
          </a:p>
          <a:p>
            <a:pPr>
              <a:lnSpc>
                <a:spcPct val="200000"/>
              </a:lnSpc>
            </a:pPr>
            <a:r>
              <a:rPr kumimoji="1" lang="en-US" altLang="ja-JP" sz="3200" b="1" dirty="0"/>
              <a:t>	</a:t>
            </a:r>
            <a:r>
              <a:rPr kumimoji="1" lang="en-US" altLang="ja-JP" sz="3200" b="1" dirty="0" smtClean="0"/>
              <a:t>		</a:t>
            </a:r>
            <a:r>
              <a:rPr kumimoji="1" lang="ja-JP" altLang="en-US" sz="3200" b="1" dirty="0" smtClean="0"/>
              <a:t>ゲーム実況視聴、</a:t>
            </a:r>
            <a:endParaRPr kumimoji="1" lang="en-US" altLang="ja-JP" sz="3200" b="1" dirty="0" smtClean="0"/>
          </a:p>
          <a:p>
            <a:pPr>
              <a:lnSpc>
                <a:spcPct val="200000"/>
              </a:lnSpc>
            </a:pPr>
            <a:r>
              <a:rPr lang="en-US" altLang="ja-JP" sz="3200" b="1" dirty="0"/>
              <a:t>	</a:t>
            </a:r>
            <a:r>
              <a:rPr lang="en-US" altLang="ja-JP" sz="3200" b="1" dirty="0" smtClean="0"/>
              <a:t>		</a:t>
            </a:r>
            <a:r>
              <a:rPr lang="ja-JP" altLang="en-US" sz="3200" b="1" dirty="0" smtClean="0"/>
              <a:t>音楽を聴くこと</a:t>
            </a:r>
            <a:endParaRPr lang="en-US" altLang="ja-JP" sz="3200" b="1" dirty="0" smtClean="0"/>
          </a:p>
          <a:p>
            <a:pPr>
              <a:lnSpc>
                <a:spcPct val="200000"/>
              </a:lnSpc>
            </a:pPr>
            <a:endParaRPr lang="en-US" altLang="ja-JP" sz="3200" b="1" dirty="0" smtClean="0"/>
          </a:p>
          <a:p>
            <a:pPr>
              <a:lnSpc>
                <a:spcPct val="150000"/>
              </a:lnSpc>
            </a:pPr>
            <a:r>
              <a:rPr lang="ja-JP" altLang="en-US" sz="3200" b="1" dirty="0"/>
              <a:t>興味</a:t>
            </a:r>
            <a:r>
              <a:rPr lang="ja-JP" altLang="en-US" sz="3200" b="1" dirty="0" smtClean="0"/>
              <a:t>があるこ</a:t>
            </a:r>
            <a:r>
              <a:rPr lang="ja-JP" altLang="en-US" sz="3200" b="1" dirty="0"/>
              <a:t>と</a:t>
            </a:r>
            <a:endParaRPr kumimoji="1" lang="en-US" altLang="ja-JP" sz="3200" b="1" dirty="0" smtClean="0"/>
          </a:p>
          <a:p>
            <a:pPr>
              <a:lnSpc>
                <a:spcPct val="150000"/>
              </a:lnSpc>
            </a:pPr>
            <a:r>
              <a:rPr lang="ja-JP" altLang="en-US" sz="3200" b="1" dirty="0"/>
              <a:t>　</a:t>
            </a:r>
            <a:r>
              <a:rPr lang="ja-JP" altLang="en-US" sz="3200" b="1" dirty="0" smtClean="0"/>
              <a:t>プラモデル作り</a:t>
            </a:r>
            <a:endParaRPr lang="en-US" altLang="ja-JP" sz="3200" b="1" dirty="0" smtClean="0"/>
          </a:p>
        </p:txBody>
      </p:sp>
    </p:spTree>
    <p:extLst>
      <p:ext uri="{BB962C8B-B14F-4D97-AF65-F5344CB8AC3E}">
        <p14:creationId xmlns:p14="http://schemas.microsoft.com/office/powerpoint/2010/main" val="157430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8" y="527405"/>
            <a:ext cx="5915025" cy="1103275"/>
          </a:xfrm>
        </p:spPr>
        <p:txBody>
          <a:bodyPr>
            <a:normAutofit fontScale="90000"/>
          </a:bodyPr>
          <a:lstStyle/>
          <a:p>
            <a:pPr algn="ctr"/>
            <a:r>
              <a:rPr lang="ja-JP" altLang="en-US" sz="4800" b="1" dirty="0" smtClean="0">
                <a:solidFill>
                  <a:schemeClr val="accent1"/>
                </a:solidFill>
                <a:latin typeface="AR丸ゴシック体M" panose="020B0609010101010101" pitchFamily="49" charset="-128"/>
                <a:ea typeface="AR丸ゴシック体M" panose="020B0609010101010101" pitchFamily="49" charset="-128"/>
              </a:rPr>
              <a:t>就プレ作品</a:t>
            </a:r>
            <a:r>
              <a:rPr lang="en-US" altLang="ja-JP" sz="4800" b="1" dirty="0" smtClean="0">
                <a:solidFill>
                  <a:schemeClr val="accent1"/>
                </a:solidFill>
                <a:latin typeface="AR丸ゴシック体M" panose="020B0609010101010101" pitchFamily="49" charset="-128"/>
                <a:ea typeface="AR丸ゴシック体M" panose="020B0609010101010101" pitchFamily="49" charset="-128"/>
              </a:rPr>
              <a:t/>
            </a:r>
            <a:br>
              <a:rPr lang="en-US" altLang="ja-JP" sz="4800" b="1" dirty="0" smtClean="0">
                <a:solidFill>
                  <a:schemeClr val="accent1"/>
                </a:solidFill>
                <a:latin typeface="AR丸ゴシック体M" panose="020B0609010101010101" pitchFamily="49" charset="-128"/>
                <a:ea typeface="AR丸ゴシック体M" panose="020B0609010101010101" pitchFamily="49" charset="-128"/>
              </a:rPr>
            </a:br>
            <a:r>
              <a:rPr lang="en-US" altLang="ja-JP" sz="4800" b="1" dirty="0" smtClean="0">
                <a:solidFill>
                  <a:schemeClr val="accent1"/>
                </a:solidFill>
                <a:latin typeface="AR丸ゴシック体M" panose="020B0609010101010101" pitchFamily="49" charset="-128"/>
                <a:ea typeface="AR丸ゴシック体M" panose="020B0609010101010101" pitchFamily="49" charset="-128"/>
              </a:rPr>
              <a:t>BLOCK FREAK</a:t>
            </a:r>
            <a:endParaRPr kumimoji="1" lang="ja-JP" altLang="en-US" sz="4800" b="1" dirty="0">
              <a:solidFill>
                <a:schemeClr val="accent1"/>
              </a:solidFill>
              <a:latin typeface="AR丸ゴシック体M" panose="020B0609010101010101" pitchFamily="49" charset="-128"/>
              <a:ea typeface="AR丸ゴシック体M" panose="020B0609010101010101" pitchFamily="49"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519" y="2685489"/>
            <a:ext cx="3048000" cy="1699895"/>
          </a:xfrm>
          <a:prstGeom prst="rect">
            <a:avLst/>
          </a:prstGeom>
        </p:spPr>
      </p:pic>
      <p:sp>
        <p:nvSpPr>
          <p:cNvPr id="7" name="テキスト ボックス 6"/>
          <p:cNvSpPr txBox="1"/>
          <p:nvPr/>
        </p:nvSpPr>
        <p:spPr>
          <a:xfrm>
            <a:off x="984738" y="1973419"/>
            <a:ext cx="4888524" cy="64633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b="1" dirty="0" smtClean="0"/>
              <a:t>Fortnite</a:t>
            </a:r>
            <a:r>
              <a:rPr kumimoji="1" lang="ja-JP" altLang="en-US" b="1" dirty="0" smtClean="0"/>
              <a:t>の建築技術を参考にして作りました</a:t>
            </a:r>
            <a:endParaRPr kumimoji="1" lang="en-US" altLang="ja-JP" b="1" dirty="0" smtClean="0"/>
          </a:p>
          <a:p>
            <a:r>
              <a:rPr lang="ja-JP" altLang="en-US" b="1" dirty="0" smtClean="0"/>
              <a:t>使用言語：</a:t>
            </a:r>
            <a:r>
              <a:rPr lang="en-US" altLang="ja-JP" b="1" dirty="0" smtClean="0"/>
              <a:t>C++</a:t>
            </a:r>
            <a:endParaRPr kumimoji="1" lang="ja-JP" altLang="en-US" b="1"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2594" y="2685489"/>
            <a:ext cx="2833877" cy="1699895"/>
          </a:xfrm>
          <a:prstGeom prst="rect">
            <a:avLst/>
          </a:prstGeom>
        </p:spPr>
      </p:pic>
      <p:sp>
        <p:nvSpPr>
          <p:cNvPr id="9" name="右矢印 8"/>
          <p:cNvSpPr/>
          <p:nvPr/>
        </p:nvSpPr>
        <p:spPr>
          <a:xfrm>
            <a:off x="3311038" y="3364523"/>
            <a:ext cx="290783" cy="4923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下矢印 9"/>
          <p:cNvSpPr/>
          <p:nvPr/>
        </p:nvSpPr>
        <p:spPr>
          <a:xfrm rot="2654509">
            <a:off x="6002801" y="4648200"/>
            <a:ext cx="586154"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9519" y="5028240"/>
            <a:ext cx="2821719" cy="1692602"/>
          </a:xfrm>
          <a:prstGeom prst="rect">
            <a:avLst/>
          </a:prstGeom>
        </p:spPr>
      </p:pic>
      <p:sp>
        <p:nvSpPr>
          <p:cNvPr id="12" name="テキスト ボックス 11"/>
          <p:cNvSpPr txBox="1"/>
          <p:nvPr/>
        </p:nvSpPr>
        <p:spPr>
          <a:xfrm>
            <a:off x="131520" y="5228210"/>
            <a:ext cx="2908494" cy="64633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b="1" dirty="0" smtClean="0"/>
              <a:t>自分の目の前に壁を生成、当たり判定を可視化</a:t>
            </a:r>
            <a:endParaRPr kumimoji="1" lang="ja-JP" altLang="en-US" b="1" dirty="0"/>
          </a:p>
        </p:txBody>
      </p:sp>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670" y="7363698"/>
            <a:ext cx="3552924" cy="2131213"/>
          </a:xfrm>
          <a:prstGeom prst="rect">
            <a:avLst/>
          </a:prstGeom>
        </p:spPr>
      </p:pic>
      <p:sp>
        <p:nvSpPr>
          <p:cNvPr id="14" name="テキスト ボックス 13"/>
          <p:cNvSpPr txBox="1"/>
          <p:nvPr/>
        </p:nvSpPr>
        <p:spPr>
          <a:xfrm>
            <a:off x="3892264" y="7363698"/>
            <a:ext cx="2826231" cy="92333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b="1" dirty="0" smtClean="0"/>
              <a:t>二種類の壁の生成が可能。</a:t>
            </a:r>
            <a:endParaRPr kumimoji="1" lang="en-US" altLang="ja-JP" b="1" dirty="0" smtClean="0"/>
          </a:p>
          <a:p>
            <a:r>
              <a:rPr kumimoji="1" lang="ja-JP" altLang="en-US" b="1" dirty="0" smtClean="0"/>
              <a:t>生成した壁の上にも壁が作れる</a:t>
            </a:r>
            <a:endParaRPr kumimoji="1" lang="ja-JP" altLang="en-US" b="1" dirty="0"/>
          </a:p>
        </p:txBody>
      </p:sp>
    </p:spTree>
    <p:extLst>
      <p:ext uri="{BB962C8B-B14F-4D97-AF65-F5344CB8AC3E}">
        <p14:creationId xmlns:p14="http://schemas.microsoft.com/office/powerpoint/2010/main" val="3895439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77" y="808892"/>
            <a:ext cx="3833447" cy="2320646"/>
          </a:xfrm>
          <a:prstGeom prst="rect">
            <a:avLst/>
          </a:prstGeom>
        </p:spPr>
      </p:pic>
      <p:sp>
        <p:nvSpPr>
          <p:cNvPr id="3" name="テキスト ボックス 2"/>
          <p:cNvSpPr txBox="1"/>
          <p:nvPr/>
        </p:nvSpPr>
        <p:spPr>
          <a:xfrm>
            <a:off x="4202723" y="808892"/>
            <a:ext cx="2426677" cy="1200329"/>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b="1" dirty="0" smtClean="0"/>
              <a:t>当たり判定は</a:t>
            </a:r>
            <a:r>
              <a:rPr kumimoji="1" lang="en-US" altLang="ja-JP" b="1" dirty="0" smtClean="0"/>
              <a:t>OBB</a:t>
            </a:r>
            <a:r>
              <a:rPr kumimoji="1" lang="ja-JP" altLang="en-US" b="1" dirty="0" smtClean="0"/>
              <a:t>、球の判定。</a:t>
            </a:r>
            <a:endParaRPr kumimoji="1" lang="en-US" altLang="ja-JP" b="1" dirty="0" smtClean="0"/>
          </a:p>
          <a:p>
            <a:r>
              <a:rPr lang="ja-JP" altLang="en-US" b="1" dirty="0"/>
              <a:t>壁</a:t>
            </a:r>
            <a:r>
              <a:rPr lang="ja-JP" altLang="en-US" b="1" dirty="0" smtClean="0"/>
              <a:t>の</a:t>
            </a:r>
            <a:r>
              <a:rPr lang="ja-JP" altLang="en-US" b="1" dirty="0"/>
              <a:t>上</a:t>
            </a:r>
            <a:r>
              <a:rPr lang="ja-JP" altLang="en-US" b="1" dirty="0" smtClean="0"/>
              <a:t>にも乗れて移動も可能</a:t>
            </a:r>
            <a:endParaRPr kumimoji="1" lang="ja-JP" altLang="en-US" b="1" dirty="0"/>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289" y="4032870"/>
            <a:ext cx="3067879" cy="1840260"/>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5144" y="4032870"/>
            <a:ext cx="3067879" cy="1840260"/>
          </a:xfrm>
          <a:prstGeom prst="rect">
            <a:avLst/>
          </a:prstGeom>
        </p:spPr>
      </p:pic>
      <p:sp>
        <p:nvSpPr>
          <p:cNvPr id="9" name="テキスト ボックス 8"/>
          <p:cNvSpPr txBox="1"/>
          <p:nvPr/>
        </p:nvSpPr>
        <p:spPr>
          <a:xfrm>
            <a:off x="1178169" y="6194603"/>
            <a:ext cx="4501662" cy="64633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b="1" dirty="0" smtClean="0"/>
              <a:t>壁の上に乗った状態でも壁が作れるため自由な移動が可能</a:t>
            </a:r>
            <a:endParaRPr kumimoji="1" lang="ja-JP" altLang="en-US" b="1" dirty="0"/>
          </a:p>
        </p:txBody>
      </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4200" y="7005723"/>
            <a:ext cx="3505200" cy="2102585"/>
          </a:xfrm>
          <a:prstGeom prst="rect">
            <a:avLst/>
          </a:prstGeom>
        </p:spPr>
      </p:pic>
      <p:sp>
        <p:nvSpPr>
          <p:cNvPr id="11" name="テキスト ボックス 10"/>
          <p:cNvSpPr txBox="1"/>
          <p:nvPr/>
        </p:nvSpPr>
        <p:spPr>
          <a:xfrm>
            <a:off x="167691" y="7240316"/>
            <a:ext cx="2788819" cy="1298497"/>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kumimoji="1" lang="ja-JP" altLang="en-US" b="1" dirty="0" smtClean="0"/>
              <a:t>今後は壁の種類を増やし、ゲーム性を入れて</a:t>
            </a:r>
            <a:r>
              <a:rPr lang="ja-JP" altLang="en-US" b="1" dirty="0" smtClean="0"/>
              <a:t>遊べるようにするのが目標</a:t>
            </a:r>
            <a:endParaRPr kumimoji="1" lang="en-US" altLang="ja-JP" b="1" dirty="0" smtClean="0"/>
          </a:p>
        </p:txBody>
      </p:sp>
      <p:sp>
        <p:nvSpPr>
          <p:cNvPr id="12" name="テキスト ボックス 11"/>
          <p:cNvSpPr txBox="1"/>
          <p:nvPr/>
        </p:nvSpPr>
        <p:spPr>
          <a:xfrm>
            <a:off x="304800" y="9401870"/>
            <a:ext cx="4572000" cy="369332"/>
          </a:xfrm>
          <a:prstGeom prst="rect">
            <a:avLst/>
          </a:prstGeom>
          <a:noFill/>
        </p:spPr>
        <p:txBody>
          <a:bodyPr wrap="square" rtlCol="0">
            <a:spAutoFit/>
          </a:bodyPr>
          <a:lstStyle/>
          <a:p>
            <a:r>
              <a:rPr kumimoji="1" lang="ja-JP" altLang="en-US" b="1" dirty="0" smtClean="0"/>
              <a:t>制作期間：</a:t>
            </a:r>
            <a:r>
              <a:rPr kumimoji="1" lang="en-US" altLang="ja-JP" b="1" dirty="0" smtClean="0"/>
              <a:t>2</a:t>
            </a:r>
            <a:r>
              <a:rPr kumimoji="1" lang="ja-JP" altLang="en-US" b="1" dirty="0" smtClean="0"/>
              <a:t>～</a:t>
            </a:r>
            <a:r>
              <a:rPr kumimoji="1" lang="en-US" altLang="ja-JP" b="1" dirty="0" smtClean="0"/>
              <a:t>3</a:t>
            </a:r>
            <a:r>
              <a:rPr lang="ja-JP" altLang="en-US" b="1" dirty="0"/>
              <a:t>ヶ</a:t>
            </a:r>
            <a:r>
              <a:rPr lang="ja-JP" altLang="en-US" b="1" dirty="0" smtClean="0"/>
              <a:t>月</a:t>
            </a:r>
            <a:endParaRPr kumimoji="1" lang="ja-JP" altLang="en-US" b="1" dirty="0"/>
          </a:p>
        </p:txBody>
      </p:sp>
    </p:spTree>
    <p:extLst>
      <p:ext uri="{BB962C8B-B14F-4D97-AF65-F5344CB8AC3E}">
        <p14:creationId xmlns:p14="http://schemas.microsoft.com/office/powerpoint/2010/main" val="119772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8" y="527405"/>
            <a:ext cx="5915025" cy="1265951"/>
          </a:xfrm>
        </p:spPr>
        <p:txBody>
          <a:bodyPr>
            <a:normAutofit fontScale="90000"/>
          </a:bodyPr>
          <a:lstStyle/>
          <a:p>
            <a:pPr algn="ctr">
              <a:lnSpc>
                <a:spcPct val="150000"/>
              </a:lnSpc>
            </a:pPr>
            <a:r>
              <a:rPr kumimoji="1" lang="ja-JP" altLang="en-US" sz="4000" b="1" dirty="0" smtClean="0">
                <a:solidFill>
                  <a:schemeClr val="accent1"/>
                </a:solidFill>
                <a:latin typeface="AR P丸ゴシック体M" panose="020B0600010101010101" pitchFamily="50" charset="-128"/>
                <a:ea typeface="AR P丸ゴシック体M" panose="020B0600010101010101" pitchFamily="50" charset="-128"/>
              </a:rPr>
              <a:t>ゲーム大賞</a:t>
            </a:r>
            <a:r>
              <a:rPr kumimoji="1" lang="en-US" altLang="ja-JP" sz="4000" b="1" dirty="0" smtClean="0">
                <a:solidFill>
                  <a:schemeClr val="accent1"/>
                </a:solidFill>
                <a:latin typeface="AR P丸ゴシック体M" panose="020B0600010101010101" pitchFamily="50" charset="-128"/>
                <a:ea typeface="AR P丸ゴシック体M" panose="020B0600010101010101" pitchFamily="50" charset="-128"/>
              </a:rPr>
              <a:t/>
            </a:r>
            <a:br>
              <a:rPr kumimoji="1" lang="en-US" altLang="ja-JP" sz="4000" b="1" dirty="0" smtClean="0">
                <a:solidFill>
                  <a:schemeClr val="accent1"/>
                </a:solidFill>
                <a:latin typeface="AR P丸ゴシック体M" panose="020B0600010101010101" pitchFamily="50" charset="-128"/>
                <a:ea typeface="AR P丸ゴシック体M" panose="020B0600010101010101" pitchFamily="50" charset="-128"/>
              </a:rPr>
            </a:br>
            <a:r>
              <a:rPr kumimoji="1" lang="en-US" altLang="ja-JP" sz="4000" b="1" dirty="0" smtClean="0">
                <a:solidFill>
                  <a:schemeClr val="accent1"/>
                </a:solidFill>
                <a:latin typeface="AR P丸ゴシック体M" panose="020B0600010101010101" pitchFamily="50" charset="-128"/>
                <a:ea typeface="AR P丸ゴシック体M" panose="020B0600010101010101" pitchFamily="50" charset="-128"/>
              </a:rPr>
              <a:t>GRAVITAS</a:t>
            </a:r>
            <a:endParaRPr kumimoji="1" lang="ja-JP" altLang="en-US" sz="4000" b="1" dirty="0">
              <a:solidFill>
                <a:schemeClr val="accent1"/>
              </a:solidFill>
              <a:latin typeface="AR P丸ゴシック体M" panose="020B0600010101010101" pitchFamily="50" charset="-128"/>
              <a:ea typeface="AR P丸ゴシック体M" panose="020B0600010101010101" pitchFamily="50" charset="-128"/>
            </a:endParaRPr>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546" y="2120330"/>
            <a:ext cx="3701927" cy="1743955"/>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526" y="3959087"/>
            <a:ext cx="3870987" cy="2177430"/>
          </a:xfrm>
          <a:prstGeom prst="rect">
            <a:avLst/>
          </a:prstGeom>
        </p:spPr>
      </p:pic>
      <p:sp>
        <p:nvSpPr>
          <p:cNvPr id="7" name="テキスト ボックス 6"/>
          <p:cNvSpPr txBox="1"/>
          <p:nvPr/>
        </p:nvSpPr>
        <p:spPr>
          <a:xfrm>
            <a:off x="4161692" y="2120330"/>
            <a:ext cx="2543908" cy="163121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ja-JP" sz="2000" b="1" dirty="0" smtClean="0"/>
              <a:t>2019 </a:t>
            </a:r>
            <a:r>
              <a:rPr kumimoji="1" lang="ja-JP" altLang="en-US" sz="2000" b="1" dirty="0" smtClean="0"/>
              <a:t>日本ゲーム大賞のテーマ：☆をもとに制作したゲーム</a:t>
            </a:r>
            <a:endParaRPr kumimoji="1" lang="en-US" altLang="ja-JP" sz="2000" b="1" dirty="0" smtClean="0"/>
          </a:p>
          <a:p>
            <a:endParaRPr lang="en-US" altLang="ja-JP" sz="2000" b="1" dirty="0"/>
          </a:p>
          <a:p>
            <a:r>
              <a:rPr kumimoji="1" lang="ja-JP" altLang="en-US" sz="2000" b="1" dirty="0" smtClean="0"/>
              <a:t>使用言語：</a:t>
            </a:r>
            <a:r>
              <a:rPr kumimoji="1" lang="en-US" altLang="ja-JP" sz="2000" b="1" dirty="0" smtClean="0"/>
              <a:t>C#</a:t>
            </a:r>
            <a:endParaRPr kumimoji="1" lang="ja-JP" altLang="en-US" sz="2000" b="1" dirty="0"/>
          </a:p>
        </p:txBody>
      </p:sp>
      <p:sp>
        <p:nvSpPr>
          <p:cNvPr id="12" name="正方形/長方形 11"/>
          <p:cNvSpPr/>
          <p:nvPr/>
        </p:nvSpPr>
        <p:spPr>
          <a:xfrm>
            <a:off x="374546" y="6344058"/>
            <a:ext cx="5915025" cy="33659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834" y="6910108"/>
            <a:ext cx="2224820" cy="1251461"/>
          </a:xfrm>
          <a:prstGeom prst="rect">
            <a:avLst/>
          </a:prstGeom>
        </p:spPr>
        <p:style>
          <a:lnRef idx="2">
            <a:schemeClr val="dk1"/>
          </a:lnRef>
          <a:fillRef idx="1">
            <a:schemeClr val="lt1"/>
          </a:fillRef>
          <a:effectRef idx="0">
            <a:schemeClr val="dk1"/>
          </a:effectRef>
          <a:fontRef idx="minor">
            <a:schemeClr val="dk1"/>
          </a:fontRef>
        </p:style>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3628" y="6910109"/>
            <a:ext cx="2224819" cy="1251461"/>
          </a:xfrm>
          <a:prstGeom prst="rect">
            <a:avLst/>
          </a:prstGeom>
        </p:spPr>
        <p:style>
          <a:lnRef idx="2">
            <a:schemeClr val="dk1"/>
          </a:lnRef>
          <a:fillRef idx="1">
            <a:schemeClr val="lt1"/>
          </a:fillRef>
          <a:effectRef idx="0">
            <a:schemeClr val="dk1"/>
          </a:effectRef>
          <a:fontRef idx="minor">
            <a:schemeClr val="dk1"/>
          </a:fontRef>
        </p:style>
      </p:pic>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1231" y="8333157"/>
            <a:ext cx="2197725" cy="1236220"/>
          </a:xfrm>
          <a:prstGeom prst="rect">
            <a:avLst/>
          </a:prstGeom>
        </p:spPr>
        <p:style>
          <a:lnRef idx="2">
            <a:schemeClr val="dk1"/>
          </a:lnRef>
          <a:fillRef idx="1">
            <a:schemeClr val="lt1"/>
          </a:fillRef>
          <a:effectRef idx="0">
            <a:schemeClr val="dk1"/>
          </a:effectRef>
          <a:fontRef idx="minor">
            <a:schemeClr val="dk1"/>
          </a:fontRef>
        </p:style>
      </p:pic>
      <p:sp>
        <p:nvSpPr>
          <p:cNvPr id="13" name="テキスト ボックス 12"/>
          <p:cNvSpPr txBox="1"/>
          <p:nvPr/>
        </p:nvSpPr>
        <p:spPr>
          <a:xfrm>
            <a:off x="668215" y="6442417"/>
            <a:ext cx="1623016" cy="369332"/>
          </a:xfrm>
          <a:prstGeom prst="rect">
            <a:avLst/>
          </a:prstGeom>
          <a:noFill/>
        </p:spPr>
        <p:txBody>
          <a:bodyPr wrap="square" rtlCol="0">
            <a:spAutoFit/>
          </a:bodyPr>
          <a:lstStyle/>
          <a:p>
            <a:r>
              <a:rPr kumimoji="1" lang="en-US" altLang="ja-JP" b="1" dirty="0" smtClean="0">
                <a:solidFill>
                  <a:srgbClr val="FF0000"/>
                </a:solidFill>
              </a:rPr>
              <a:t>Gimmick</a:t>
            </a:r>
            <a:endParaRPr kumimoji="1" lang="ja-JP" altLang="en-US" b="1" dirty="0">
              <a:solidFill>
                <a:srgbClr val="FF0000"/>
              </a:solidFill>
            </a:endParaRPr>
          </a:p>
        </p:txBody>
      </p:sp>
    </p:spTree>
    <p:extLst>
      <p:ext uri="{BB962C8B-B14F-4D97-AF65-F5344CB8AC3E}">
        <p14:creationId xmlns:p14="http://schemas.microsoft.com/office/powerpoint/2010/main" val="880202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851" y="4078926"/>
            <a:ext cx="2897129" cy="1957753"/>
          </a:xfrm>
          <a:prstGeom prst="rect">
            <a:avLst/>
          </a:prstGeom>
        </p:spPr>
      </p:pic>
      <p:sp>
        <p:nvSpPr>
          <p:cNvPr id="7" name="テキスト ボックス 6"/>
          <p:cNvSpPr txBox="1"/>
          <p:nvPr/>
        </p:nvSpPr>
        <p:spPr>
          <a:xfrm>
            <a:off x="68094" y="8877112"/>
            <a:ext cx="6721812" cy="461665"/>
          </a:xfrm>
          <a:prstGeom prst="rect">
            <a:avLst/>
          </a:prstGeom>
          <a:noFill/>
        </p:spPr>
        <p:txBody>
          <a:bodyPr wrap="square" rtlCol="0">
            <a:spAutoFit/>
          </a:bodyPr>
          <a:lstStyle/>
          <a:p>
            <a:endParaRPr kumimoji="1" lang="ja-JP" altLang="en-US" sz="2400" b="1"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843" y="826115"/>
            <a:ext cx="3056106" cy="1720548"/>
          </a:xfrm>
          <a:prstGeom prst="rect">
            <a:avLst/>
          </a:prstGeom>
        </p:spPr>
      </p:pic>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851" y="826115"/>
            <a:ext cx="3044141" cy="170432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0388" y="4076779"/>
            <a:ext cx="3132203" cy="1959899"/>
          </a:xfrm>
          <a:prstGeom prst="rect">
            <a:avLst/>
          </a:prstGeom>
        </p:spPr>
      </p:pic>
      <p:sp>
        <p:nvSpPr>
          <p:cNvPr id="9" name="テキスト ボックス 8"/>
          <p:cNvSpPr txBox="1"/>
          <p:nvPr/>
        </p:nvSpPr>
        <p:spPr>
          <a:xfrm>
            <a:off x="217851" y="3130982"/>
            <a:ext cx="6334739" cy="584775"/>
          </a:xfrm>
          <a:prstGeom prst="rect">
            <a:avLst/>
          </a:prstGeom>
          <a:noFill/>
        </p:spPr>
        <p:txBody>
          <a:bodyPr wrap="square" rtlCol="0">
            <a:spAutoFit/>
          </a:bodyPr>
          <a:lstStyle/>
          <a:p>
            <a:pPr algn="ctr"/>
            <a:r>
              <a:rPr kumimoji="1" lang="ja-JP" altLang="en-US" sz="1600" b="1" dirty="0" smtClean="0"/>
              <a:t>引力を利用して惑星の周りを回転！</a:t>
            </a:r>
            <a:endParaRPr kumimoji="1" lang="en-US" altLang="ja-JP" sz="1600" b="1" dirty="0" smtClean="0"/>
          </a:p>
          <a:p>
            <a:pPr algn="ctr"/>
            <a:r>
              <a:rPr lang="ja-JP" altLang="en-US" sz="1600" b="1" dirty="0"/>
              <a:t>タイミング</a:t>
            </a:r>
            <a:r>
              <a:rPr lang="ja-JP" altLang="en-US" sz="1600" b="1" dirty="0" smtClean="0"/>
              <a:t>よくボタンを離して次の惑星の近くまで目指す！！</a:t>
            </a:r>
            <a:endParaRPr kumimoji="1" lang="ja-JP" altLang="en-US" sz="1600" b="1" dirty="0"/>
          </a:p>
        </p:txBody>
      </p:sp>
      <p:sp>
        <p:nvSpPr>
          <p:cNvPr id="15" name="上カーブ矢印 14"/>
          <p:cNvSpPr/>
          <p:nvPr/>
        </p:nvSpPr>
        <p:spPr>
          <a:xfrm>
            <a:off x="3040227" y="2609645"/>
            <a:ext cx="879231" cy="4583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上カーブ矢印 15"/>
          <p:cNvSpPr/>
          <p:nvPr/>
        </p:nvSpPr>
        <p:spPr>
          <a:xfrm>
            <a:off x="2945604" y="6098755"/>
            <a:ext cx="879231" cy="45835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p:cNvSpPr txBox="1"/>
          <p:nvPr/>
        </p:nvSpPr>
        <p:spPr>
          <a:xfrm>
            <a:off x="337053" y="6671444"/>
            <a:ext cx="6096332" cy="338554"/>
          </a:xfrm>
          <a:prstGeom prst="rect">
            <a:avLst/>
          </a:prstGeom>
          <a:noFill/>
        </p:spPr>
        <p:txBody>
          <a:bodyPr wrap="square" rtlCol="0">
            <a:spAutoFit/>
          </a:bodyPr>
          <a:lstStyle/>
          <a:p>
            <a:r>
              <a:rPr kumimoji="1" lang="ja-JP" altLang="en-US" sz="1600" b="1" dirty="0" smtClean="0"/>
              <a:t>障害物に当たったら機体の体力と乗客人数が減ってスコアが減少</a:t>
            </a:r>
            <a:endParaRPr kumimoji="1" lang="ja-JP" altLang="en-US" sz="1600" b="1" dirty="0"/>
          </a:p>
        </p:txBody>
      </p:sp>
      <p:pic>
        <p:nvPicPr>
          <p:cNvPr id="18" name="図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851" y="7144779"/>
            <a:ext cx="3392857" cy="1901757"/>
          </a:xfrm>
          <a:prstGeom prst="rect">
            <a:avLst/>
          </a:prstGeom>
        </p:spPr>
      </p:pic>
      <p:sp>
        <p:nvSpPr>
          <p:cNvPr id="19" name="テキスト ボックス 18"/>
          <p:cNvSpPr txBox="1"/>
          <p:nvPr/>
        </p:nvSpPr>
        <p:spPr>
          <a:xfrm>
            <a:off x="3824835" y="7377037"/>
            <a:ext cx="2693723" cy="1164421"/>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kumimoji="1" lang="ja-JP" altLang="en-US" sz="1600" b="1" dirty="0" smtClean="0"/>
              <a:t>ゴールの惑星に到着したらスコア集計！</a:t>
            </a:r>
            <a:endParaRPr kumimoji="1" lang="en-US" altLang="ja-JP" sz="1600" b="1" dirty="0" smtClean="0"/>
          </a:p>
          <a:p>
            <a:pPr>
              <a:lnSpc>
                <a:spcPct val="150000"/>
              </a:lnSpc>
            </a:pPr>
            <a:r>
              <a:rPr lang="ja-JP" altLang="en-US" sz="1600" b="1" dirty="0"/>
              <a:t>次</a:t>
            </a:r>
            <a:r>
              <a:rPr lang="ja-JP" altLang="en-US" sz="1600" b="1" dirty="0" smtClean="0"/>
              <a:t>の</a:t>
            </a:r>
            <a:r>
              <a:rPr lang="ja-JP" altLang="en-US" sz="1600" b="1" dirty="0"/>
              <a:t>エリア</a:t>
            </a:r>
            <a:r>
              <a:rPr lang="ja-JP" altLang="en-US" sz="1600" b="1" dirty="0" smtClean="0"/>
              <a:t>に移動！！</a:t>
            </a:r>
            <a:endParaRPr kumimoji="1" lang="ja-JP" altLang="en-US" sz="1600" b="1" dirty="0"/>
          </a:p>
        </p:txBody>
      </p:sp>
      <p:sp>
        <p:nvSpPr>
          <p:cNvPr id="20" name="テキスト ボックス 19"/>
          <p:cNvSpPr txBox="1"/>
          <p:nvPr/>
        </p:nvSpPr>
        <p:spPr>
          <a:xfrm>
            <a:off x="217851" y="9357708"/>
            <a:ext cx="5512762" cy="369332"/>
          </a:xfrm>
          <a:prstGeom prst="rect">
            <a:avLst/>
          </a:prstGeom>
          <a:noFill/>
        </p:spPr>
        <p:txBody>
          <a:bodyPr wrap="square" rtlCol="0">
            <a:spAutoFit/>
          </a:bodyPr>
          <a:lstStyle/>
          <a:p>
            <a:r>
              <a:rPr kumimoji="1" lang="ja-JP" altLang="en-US" b="1" dirty="0" smtClean="0"/>
              <a:t>制作期間：</a:t>
            </a:r>
            <a:r>
              <a:rPr kumimoji="1" lang="en-US" altLang="ja-JP" b="1" dirty="0" smtClean="0"/>
              <a:t>1</a:t>
            </a:r>
            <a:r>
              <a:rPr lang="ja-JP" altLang="en-US" b="1" dirty="0" smtClean="0"/>
              <a:t>～</a:t>
            </a:r>
            <a:r>
              <a:rPr lang="en-US" altLang="ja-JP" b="1" dirty="0" smtClean="0"/>
              <a:t>2</a:t>
            </a:r>
            <a:r>
              <a:rPr lang="ja-JP" altLang="en-US" b="1" dirty="0" smtClean="0"/>
              <a:t>ヶ月</a:t>
            </a:r>
            <a:endParaRPr kumimoji="1" lang="ja-JP" altLang="en-US" b="1" dirty="0"/>
          </a:p>
        </p:txBody>
      </p:sp>
    </p:spTree>
    <p:extLst>
      <p:ext uri="{BB962C8B-B14F-4D97-AF65-F5344CB8AC3E}">
        <p14:creationId xmlns:p14="http://schemas.microsoft.com/office/powerpoint/2010/main" val="252672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72" y="1965703"/>
            <a:ext cx="6433855" cy="3635159"/>
          </a:xfrm>
          <a:prstGeom prst="rect">
            <a:avLst/>
          </a:prstGeom>
        </p:spPr>
      </p:pic>
      <p:sp>
        <p:nvSpPr>
          <p:cNvPr id="6" name="テキスト ボックス 5"/>
          <p:cNvSpPr txBox="1"/>
          <p:nvPr/>
        </p:nvSpPr>
        <p:spPr>
          <a:xfrm>
            <a:off x="328246" y="609600"/>
            <a:ext cx="6201508" cy="707886"/>
          </a:xfrm>
          <a:prstGeom prst="rect">
            <a:avLst/>
          </a:prstGeom>
          <a:noFill/>
        </p:spPr>
        <p:txBody>
          <a:bodyPr wrap="square" rtlCol="0">
            <a:spAutoFit/>
          </a:bodyPr>
          <a:lstStyle/>
          <a:p>
            <a:pPr algn="ctr"/>
            <a:r>
              <a:rPr kumimoji="1" lang="en-US" altLang="ja-JP" sz="4000" b="1" dirty="0" smtClean="0">
                <a:solidFill>
                  <a:schemeClr val="accent1"/>
                </a:solidFill>
              </a:rPr>
              <a:t>2</a:t>
            </a:r>
            <a:r>
              <a:rPr kumimoji="1" lang="ja-JP" altLang="en-US" sz="4000" b="1" dirty="0" smtClean="0">
                <a:solidFill>
                  <a:schemeClr val="accent1"/>
                </a:solidFill>
              </a:rPr>
              <a:t>年トリクロ</a:t>
            </a:r>
            <a:endParaRPr kumimoji="1" lang="ja-JP" altLang="en-US" sz="4000" b="1" dirty="0">
              <a:solidFill>
                <a:schemeClr val="accent1"/>
              </a:solidFill>
            </a:endParaRPr>
          </a:p>
        </p:txBody>
      </p:sp>
      <p:sp>
        <p:nvSpPr>
          <p:cNvPr id="7" name="テキスト ボックス 6"/>
          <p:cNvSpPr txBox="1"/>
          <p:nvPr/>
        </p:nvSpPr>
        <p:spPr>
          <a:xfrm>
            <a:off x="212072" y="6249079"/>
            <a:ext cx="6505252" cy="1569660"/>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3200" b="1" dirty="0" smtClean="0"/>
              <a:t>初めて</a:t>
            </a:r>
            <a:r>
              <a:rPr lang="ja-JP" altLang="en-US" sz="3200" b="1" dirty="0" smtClean="0"/>
              <a:t>作った</a:t>
            </a:r>
            <a:r>
              <a:rPr lang="en-US" altLang="ja-JP" sz="3200" b="1" dirty="0" smtClean="0"/>
              <a:t>2D</a:t>
            </a:r>
            <a:r>
              <a:rPr lang="ja-JP" altLang="en-US" sz="3200" b="1" dirty="0" smtClean="0"/>
              <a:t>のゲームでまだよくわからないことばかりでしたが頑張って作ることができました</a:t>
            </a:r>
            <a:r>
              <a:rPr lang="en-US" altLang="ja-JP" sz="3200" b="1" dirty="0" smtClean="0"/>
              <a:t>!</a:t>
            </a:r>
            <a:endParaRPr lang="en-US" altLang="ja-JP" sz="3200" b="1" dirty="0" smtClean="0"/>
          </a:p>
        </p:txBody>
      </p:sp>
      <p:sp>
        <p:nvSpPr>
          <p:cNvPr id="2" name="テキスト ボックス 1"/>
          <p:cNvSpPr txBox="1"/>
          <p:nvPr/>
        </p:nvSpPr>
        <p:spPr>
          <a:xfrm>
            <a:off x="212072" y="9214339"/>
            <a:ext cx="1934308" cy="369332"/>
          </a:xfrm>
          <a:prstGeom prst="rect">
            <a:avLst/>
          </a:prstGeom>
          <a:noFill/>
        </p:spPr>
        <p:txBody>
          <a:bodyPr wrap="square" rtlCol="0">
            <a:spAutoFit/>
          </a:bodyPr>
          <a:lstStyle/>
          <a:p>
            <a:r>
              <a:rPr kumimoji="1" lang="ja-JP" altLang="en-US" b="1" dirty="0" smtClean="0"/>
              <a:t>制作期間：</a:t>
            </a:r>
            <a:r>
              <a:rPr kumimoji="1" lang="en-US" altLang="ja-JP" b="1" dirty="0" smtClean="0"/>
              <a:t>2</a:t>
            </a:r>
            <a:r>
              <a:rPr kumimoji="1" lang="ja-JP" altLang="en-US" b="1" dirty="0" smtClean="0"/>
              <a:t>週間</a:t>
            </a:r>
            <a:endParaRPr kumimoji="1" lang="ja-JP" altLang="en-US" b="1" dirty="0"/>
          </a:p>
        </p:txBody>
      </p:sp>
    </p:spTree>
    <p:extLst>
      <p:ext uri="{BB962C8B-B14F-4D97-AF65-F5344CB8AC3E}">
        <p14:creationId xmlns:p14="http://schemas.microsoft.com/office/powerpoint/2010/main" val="2402667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37" y="1960053"/>
            <a:ext cx="6087325" cy="3781953"/>
          </a:xfrm>
          <a:prstGeom prst="rect">
            <a:avLst/>
          </a:prstGeom>
        </p:spPr>
      </p:pic>
      <p:sp>
        <p:nvSpPr>
          <p:cNvPr id="6" name="正方形/長方形 5"/>
          <p:cNvSpPr/>
          <p:nvPr/>
        </p:nvSpPr>
        <p:spPr>
          <a:xfrm>
            <a:off x="597877" y="527537"/>
            <a:ext cx="5638800" cy="707886"/>
          </a:xfrm>
          <a:prstGeom prst="rect">
            <a:avLst/>
          </a:prstGeom>
        </p:spPr>
        <p:txBody>
          <a:bodyPr wrap="square">
            <a:spAutoFit/>
          </a:bodyPr>
          <a:lstStyle/>
          <a:p>
            <a:pPr algn="ctr"/>
            <a:r>
              <a:rPr lang="en-US" altLang="ja-JP" sz="4000" b="1" dirty="0" smtClean="0">
                <a:solidFill>
                  <a:schemeClr val="accent1"/>
                </a:solidFill>
              </a:rPr>
              <a:t>1</a:t>
            </a:r>
            <a:r>
              <a:rPr lang="ja-JP" altLang="en-US" sz="4000" b="1" dirty="0" smtClean="0">
                <a:solidFill>
                  <a:schemeClr val="accent1"/>
                </a:solidFill>
              </a:rPr>
              <a:t>年 </a:t>
            </a:r>
            <a:r>
              <a:rPr lang="en-US" altLang="ja-JP" sz="4000" b="1" dirty="0" smtClean="0">
                <a:solidFill>
                  <a:schemeClr val="accent1"/>
                </a:solidFill>
              </a:rPr>
              <a:t>HEW</a:t>
            </a:r>
            <a:r>
              <a:rPr lang="ja-JP" altLang="en-US" sz="4000" b="1" dirty="0" smtClean="0">
                <a:solidFill>
                  <a:schemeClr val="accent1"/>
                </a:solidFill>
              </a:rPr>
              <a:t>作品</a:t>
            </a:r>
            <a:endParaRPr lang="ja-JP" altLang="en-US" sz="4000" b="1" dirty="0"/>
          </a:p>
        </p:txBody>
      </p:sp>
      <p:sp>
        <p:nvSpPr>
          <p:cNvPr id="8" name="テキスト ボックス 7"/>
          <p:cNvSpPr txBox="1"/>
          <p:nvPr/>
        </p:nvSpPr>
        <p:spPr>
          <a:xfrm>
            <a:off x="263006" y="6466636"/>
            <a:ext cx="6472661" cy="2554545"/>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ja-JP" altLang="en-US" sz="3200" b="1" dirty="0"/>
              <a:t>初</a:t>
            </a:r>
            <a:r>
              <a:rPr lang="ja-JP" altLang="en-US" sz="3200" b="1" dirty="0" smtClean="0"/>
              <a:t>めての</a:t>
            </a:r>
            <a:r>
              <a:rPr lang="en-US" altLang="ja-JP" sz="3200" b="1" dirty="0" smtClean="0"/>
              <a:t>HEW</a:t>
            </a:r>
            <a:r>
              <a:rPr lang="ja-JP" altLang="en-US" sz="3200" b="1" dirty="0" smtClean="0"/>
              <a:t>で作った作品です</a:t>
            </a:r>
            <a:r>
              <a:rPr lang="ja-JP" altLang="en-US" sz="3200" b="1" dirty="0"/>
              <a:t>！</a:t>
            </a:r>
            <a:endParaRPr lang="en-US" altLang="ja-JP" sz="3200" b="1" dirty="0" smtClean="0"/>
          </a:p>
          <a:p>
            <a:r>
              <a:rPr kumimoji="1" lang="ja-JP" altLang="en-US" sz="3200" b="1" dirty="0" smtClean="0"/>
              <a:t>脱出ゲームを作ってみました。</a:t>
            </a:r>
            <a:endParaRPr kumimoji="1" lang="en-US" altLang="ja-JP" sz="3200" b="1" dirty="0" smtClean="0"/>
          </a:p>
          <a:p>
            <a:r>
              <a:rPr kumimoji="1" lang="ja-JP" altLang="en-US" sz="3200" b="1" dirty="0" smtClean="0"/>
              <a:t>かなり苦戦しながら作った覚えが</a:t>
            </a:r>
            <a:endParaRPr kumimoji="1" lang="en-US" altLang="ja-JP" sz="3200" b="1" dirty="0" smtClean="0"/>
          </a:p>
          <a:p>
            <a:r>
              <a:rPr kumimoji="1" lang="ja-JP" altLang="en-US" sz="3200" b="1" dirty="0" smtClean="0"/>
              <a:t>あります</a:t>
            </a:r>
            <a:r>
              <a:rPr lang="ja-JP" altLang="en-US" sz="3200" b="1" dirty="0" smtClean="0"/>
              <a:t>が楽しく作ることができ</a:t>
            </a:r>
            <a:endParaRPr lang="en-US" altLang="ja-JP" sz="3200" b="1" dirty="0" smtClean="0"/>
          </a:p>
          <a:p>
            <a:r>
              <a:rPr lang="ja-JP" altLang="en-US" sz="3200" b="1" dirty="0" smtClean="0"/>
              <a:t>ました！</a:t>
            </a:r>
            <a:endParaRPr kumimoji="1" lang="ja-JP" altLang="en-US" sz="3200" b="1" dirty="0"/>
          </a:p>
        </p:txBody>
      </p:sp>
      <p:sp>
        <p:nvSpPr>
          <p:cNvPr id="2" name="テキスト ボックス 1"/>
          <p:cNvSpPr txBox="1"/>
          <p:nvPr/>
        </p:nvSpPr>
        <p:spPr>
          <a:xfrm>
            <a:off x="263006" y="9226062"/>
            <a:ext cx="2257456" cy="369332"/>
          </a:xfrm>
          <a:prstGeom prst="rect">
            <a:avLst/>
          </a:prstGeom>
          <a:noFill/>
        </p:spPr>
        <p:txBody>
          <a:bodyPr wrap="square" rtlCol="0">
            <a:spAutoFit/>
          </a:bodyPr>
          <a:lstStyle/>
          <a:p>
            <a:r>
              <a:rPr kumimoji="1" lang="ja-JP" altLang="en-US" b="1" dirty="0" smtClean="0"/>
              <a:t>制作期間：</a:t>
            </a:r>
            <a:r>
              <a:rPr kumimoji="1" lang="en-US" altLang="ja-JP" b="1" dirty="0" smtClean="0"/>
              <a:t>2</a:t>
            </a:r>
            <a:r>
              <a:rPr kumimoji="1" lang="ja-JP" altLang="en-US" b="1" dirty="0" smtClean="0"/>
              <a:t>週間</a:t>
            </a:r>
            <a:endParaRPr kumimoji="1" lang="ja-JP" altLang="en-US" b="1" dirty="0"/>
          </a:p>
        </p:txBody>
      </p:sp>
    </p:spTree>
    <p:extLst>
      <p:ext uri="{BB962C8B-B14F-4D97-AF65-F5344CB8AC3E}">
        <p14:creationId xmlns:p14="http://schemas.microsoft.com/office/powerpoint/2010/main" val="162840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7" y="799779"/>
            <a:ext cx="5915025" cy="815012"/>
          </a:xfrm>
        </p:spPr>
        <p:txBody>
          <a:bodyPr/>
          <a:lstStyle/>
          <a:p>
            <a:pPr algn="ctr"/>
            <a:r>
              <a:rPr kumimoji="1" lang="en-US" altLang="ja-JP" sz="4000" b="1" dirty="0" smtClean="0">
                <a:solidFill>
                  <a:schemeClr val="accent1"/>
                </a:solidFill>
                <a:latin typeface="+mn-ea"/>
                <a:ea typeface="+mn-ea"/>
              </a:rPr>
              <a:t>1</a:t>
            </a:r>
            <a:r>
              <a:rPr kumimoji="1" lang="ja-JP" altLang="en-US" sz="4000" b="1" dirty="0" smtClean="0">
                <a:solidFill>
                  <a:schemeClr val="accent1"/>
                </a:solidFill>
                <a:latin typeface="+mn-ea"/>
                <a:ea typeface="+mn-ea"/>
              </a:rPr>
              <a:t>年 ネームバトラー作品</a:t>
            </a:r>
            <a:endParaRPr kumimoji="1" lang="ja-JP" altLang="en-US" sz="4000" b="1" dirty="0">
              <a:solidFill>
                <a:schemeClr val="accent1"/>
              </a:solidFill>
              <a:latin typeface="+mn-ea"/>
              <a:ea typeface="+mn-ea"/>
            </a:endParaRP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100" y="2398090"/>
            <a:ext cx="6077798" cy="3810532"/>
          </a:xfrm>
          <a:prstGeom prst="rect">
            <a:avLst/>
          </a:prstGeom>
        </p:spPr>
      </p:pic>
      <p:sp>
        <p:nvSpPr>
          <p:cNvPr id="3" name="テキスト ボックス 2"/>
          <p:cNvSpPr txBox="1"/>
          <p:nvPr/>
        </p:nvSpPr>
        <p:spPr>
          <a:xfrm>
            <a:off x="193429" y="6739700"/>
            <a:ext cx="6471139" cy="2236638"/>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kumimoji="1" lang="ja-JP" altLang="en-US" sz="3200" b="1" dirty="0" smtClean="0"/>
              <a:t>一年次に作った</a:t>
            </a:r>
            <a:r>
              <a:rPr kumimoji="1" lang="en-US" altLang="ja-JP" sz="3200" b="1" dirty="0" smtClean="0"/>
              <a:t>RPG</a:t>
            </a:r>
            <a:r>
              <a:rPr kumimoji="1" lang="ja-JP" altLang="en-US" sz="3200" b="1" dirty="0" smtClean="0"/>
              <a:t>風の作品です。</a:t>
            </a:r>
            <a:endParaRPr kumimoji="1" lang="en-US" altLang="ja-JP" sz="3200" b="1" dirty="0" smtClean="0"/>
          </a:p>
          <a:p>
            <a:pPr>
              <a:lnSpc>
                <a:spcPct val="150000"/>
              </a:lnSpc>
            </a:pPr>
            <a:r>
              <a:rPr lang="ja-JP" altLang="en-US" sz="3200" b="1" dirty="0" smtClean="0"/>
              <a:t>初めて</a:t>
            </a:r>
            <a:r>
              <a:rPr lang="ja-JP" altLang="en-US" sz="3200" b="1" dirty="0"/>
              <a:t>ゲーム</a:t>
            </a:r>
            <a:r>
              <a:rPr lang="ja-JP" altLang="en-US" sz="3200" b="1" dirty="0" smtClean="0"/>
              <a:t>らしいものを作って感動しました</a:t>
            </a:r>
            <a:endParaRPr kumimoji="1" lang="ja-JP" altLang="en-US" sz="3200" b="1" dirty="0"/>
          </a:p>
        </p:txBody>
      </p:sp>
      <p:sp>
        <p:nvSpPr>
          <p:cNvPr id="8" name="テキスト ボックス 7"/>
          <p:cNvSpPr txBox="1"/>
          <p:nvPr/>
        </p:nvSpPr>
        <p:spPr>
          <a:xfrm>
            <a:off x="211015" y="9214338"/>
            <a:ext cx="2180493" cy="369332"/>
          </a:xfrm>
          <a:prstGeom prst="rect">
            <a:avLst/>
          </a:prstGeom>
          <a:noFill/>
        </p:spPr>
        <p:txBody>
          <a:bodyPr wrap="square" rtlCol="0">
            <a:spAutoFit/>
          </a:bodyPr>
          <a:lstStyle/>
          <a:p>
            <a:r>
              <a:rPr kumimoji="1" lang="ja-JP" altLang="en-US" b="1" dirty="0" smtClean="0"/>
              <a:t>制作期間：</a:t>
            </a:r>
            <a:r>
              <a:rPr kumimoji="1" lang="en-US" altLang="ja-JP" b="1" dirty="0" smtClean="0"/>
              <a:t>1</a:t>
            </a:r>
            <a:r>
              <a:rPr kumimoji="1" lang="ja-JP" altLang="en-US" b="1" dirty="0" smtClean="0"/>
              <a:t>週間</a:t>
            </a:r>
            <a:endParaRPr kumimoji="1" lang="ja-JP" altLang="en-US" b="1" dirty="0"/>
          </a:p>
        </p:txBody>
      </p:sp>
    </p:spTree>
    <p:extLst>
      <p:ext uri="{BB962C8B-B14F-4D97-AF65-F5344CB8AC3E}">
        <p14:creationId xmlns:p14="http://schemas.microsoft.com/office/powerpoint/2010/main" val="393213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TotalTime>
  <Words>297</Words>
  <Application>Microsoft Office PowerPoint</Application>
  <PresentationFormat>A4 210 x 297 mm</PresentationFormat>
  <Paragraphs>54</Paragraphs>
  <Slides>10</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vt:i4>
      </vt:variant>
    </vt:vector>
  </HeadingPairs>
  <TitlesOfParts>
    <vt:vector size="18" baseType="lpstr">
      <vt:lpstr>AR P丸ゴシック体M</vt:lpstr>
      <vt:lpstr>AR丸ゴシック体M</vt:lpstr>
      <vt:lpstr>游ゴシック</vt:lpstr>
      <vt:lpstr>游ゴシック Light</vt:lpstr>
      <vt:lpstr>Arial</vt:lpstr>
      <vt:lpstr>Calibri</vt:lpstr>
      <vt:lpstr>Calibri Light</vt:lpstr>
      <vt:lpstr>Office テーマ</vt:lpstr>
      <vt:lpstr>目次</vt:lpstr>
      <vt:lpstr>PowerPoint プレゼンテーション</vt:lpstr>
      <vt:lpstr>就プレ作品 BLOCK FREAK</vt:lpstr>
      <vt:lpstr>PowerPoint プレゼンテーション</vt:lpstr>
      <vt:lpstr>ゲーム大賞 GRAVITAS</vt:lpstr>
      <vt:lpstr>PowerPoint プレゼンテーション</vt:lpstr>
      <vt:lpstr>PowerPoint プレゼンテーション</vt:lpstr>
      <vt:lpstr>PowerPoint プレゼンテーション</vt:lpstr>
      <vt:lpstr>1年 ネームバトラー作品</vt:lpstr>
      <vt:lpstr>触ったことがあるスキル</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触ったことがあるスキル</dc:title>
  <dc:creator>honnda.ryouta</dc:creator>
  <cp:lastModifiedBy>本田稜汰</cp:lastModifiedBy>
  <cp:revision>30</cp:revision>
  <dcterms:created xsi:type="dcterms:W3CDTF">2019-12-18T00:54:21Z</dcterms:created>
  <dcterms:modified xsi:type="dcterms:W3CDTF">2020-03-29T08:10:31Z</dcterms:modified>
</cp:coreProperties>
</file>